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72" r:id="rId4"/>
    <p:sldId id="267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5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d’oral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Semaine 6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559BA61-89C9-4C2C-89C2-BCC26C693E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>
            <a:off x="275825" y="220133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68281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Présentation des ateliers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9392049" y="6249181"/>
            <a:ext cx="27999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09B0F85F-7D05-7C51-6343-0B9A309F67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6404" y="855524"/>
            <a:ext cx="4726449" cy="5567807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88C69B5E-AAD7-2AC9-CB10-ED4EF74F931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53876" y="855524"/>
            <a:ext cx="4823878" cy="5578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492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020573"/>
            <a:ext cx="7931224" cy="632752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1600" i="1" dirty="0">
                <a:solidFill>
                  <a:srgbClr val="00B050"/>
                </a:solidFill>
              </a:rPr>
              <a:t>Oral 1 J’écoute avec attention. </a:t>
            </a:r>
          </a:p>
          <a:p>
            <a:pPr marL="0" indent="0">
              <a:buNone/>
            </a:pPr>
            <a:r>
              <a:rPr lang="fr-FR" sz="1600" i="1" dirty="0">
                <a:solidFill>
                  <a:srgbClr val="00B050"/>
                </a:solidFill>
              </a:rPr>
              <a:t>V1 J’enrichis mon lexique.</a:t>
            </a: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DEE95365-37F7-40BF-9EC2-16E148A15B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4899" y="46883"/>
            <a:ext cx="8229600" cy="710952"/>
          </a:xfrm>
        </p:spPr>
        <p:txBody>
          <a:bodyPr>
            <a:normAutofit/>
          </a:bodyPr>
          <a:lstStyle/>
          <a:p>
            <a:r>
              <a:rPr lang="fr-FR" sz="4000" b="1" dirty="0"/>
              <a:t>Lecture offerte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1ABB6702-92B6-E059-6269-9C92A374E7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7927" y="1467143"/>
            <a:ext cx="5623068" cy="3830972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6ABF66C-F3E0-44D6-F3C0-8B51F61D41C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0" y="1860560"/>
            <a:ext cx="5875161" cy="4160013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2733794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Photo dictée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CC8206BE-7CE7-4A93-A026-E575C9F473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54354" y="1267888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fr-FR" sz="3000" dirty="0"/>
              <a:t> </a:t>
            </a:r>
            <a:r>
              <a:rPr lang="fr-FR" sz="3900" dirty="0"/>
              <a:t>Décris une des photos à ton voisin ; il devra la dessiner selon tes instructions</a:t>
            </a:r>
            <a:r>
              <a:rPr lang="fr-FR" sz="3000" dirty="0"/>
              <a:t>. </a:t>
            </a:r>
          </a:p>
          <a:p>
            <a:endParaRPr lang="fr-FR" sz="2000" dirty="0"/>
          </a:p>
          <a:p>
            <a:endParaRPr lang="fr-FR" sz="2000" dirty="0"/>
          </a:p>
          <a:p>
            <a:pPr marL="0" indent="0">
              <a:buNone/>
            </a:pPr>
            <a:endParaRPr lang="fr-FR" sz="2000" i="1" dirty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fr-FR" sz="2000" i="1" dirty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fr-FR" sz="2000" i="1" dirty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fr-FR" sz="2000" i="1" dirty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fr-FR" sz="2000" i="1" dirty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fr-FR" sz="2000" i="1" dirty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fr-FR" sz="2000" i="1" dirty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fr-FR" sz="2000" i="1" dirty="0">
                <a:solidFill>
                  <a:srgbClr val="00B050"/>
                </a:solidFill>
              </a:rPr>
              <a:t>Oral 1 J’écoute avec attention.</a:t>
            </a:r>
            <a:br>
              <a:rPr lang="fr-FR" sz="2000" dirty="0">
                <a:solidFill>
                  <a:srgbClr val="00B050"/>
                </a:solidFill>
              </a:rPr>
            </a:br>
            <a:r>
              <a:rPr lang="fr-FR" sz="2000" i="1" dirty="0">
                <a:solidFill>
                  <a:srgbClr val="00B050"/>
                </a:solidFill>
              </a:rPr>
              <a:t>Oral 3 Je participe à des échanges.</a:t>
            </a:r>
          </a:p>
        </p:txBody>
      </p:sp>
      <p:pic>
        <p:nvPicPr>
          <p:cNvPr id="11" name="Picture 2" descr="C:\Users\Emilie\Desktop\NATHAN MHF\METHODE\images\communication-1015376_960_720.jpg">
            <a:extLst>
              <a:ext uri="{FF2B5EF4-FFF2-40B4-BE49-F238E27FC236}">
                <a16:creationId xmlns:a16="http://schemas.microsoft.com/office/drawing/2014/main" id="{9AB89217-9300-4432-95F4-8FEDE50440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9154" y="2258157"/>
            <a:ext cx="4461774" cy="4461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444213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64</Words>
  <Application>Microsoft Office PowerPoint</Application>
  <PresentationFormat>Grand écran</PresentationFormat>
  <Paragraphs>25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Thème Office</vt:lpstr>
      <vt:lpstr>Activités d’oral</vt:lpstr>
      <vt:lpstr>Présentation des ateliers</vt:lpstr>
      <vt:lpstr>Lecture offerte</vt:lpstr>
      <vt:lpstr>Photo dictée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15</cp:revision>
  <dcterms:created xsi:type="dcterms:W3CDTF">2021-07-17T07:25:24Z</dcterms:created>
  <dcterms:modified xsi:type="dcterms:W3CDTF">2022-07-16T17:41:52Z</dcterms:modified>
</cp:coreProperties>
</file>